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81" r:id="rId3"/>
    <p:sldId id="283" r:id="rId4"/>
    <p:sldId id="284" r:id="rId5"/>
    <p:sldId id="282" r:id="rId6"/>
    <p:sldId id="285" r:id="rId7"/>
    <p:sldId id="286" r:id="rId8"/>
    <p:sldId id="287" r:id="rId9"/>
    <p:sldId id="288" r:id="rId10"/>
    <p:sldId id="289" r:id="rId11"/>
    <p:sldId id="279" r:id="rId12"/>
    <p:sldId id="256" r:id="rId13"/>
    <p:sldId id="258" r:id="rId14"/>
    <p:sldId id="257" r:id="rId15"/>
    <p:sldId id="259" r:id="rId16"/>
    <p:sldId id="260" r:id="rId17"/>
    <p:sldId id="271" r:id="rId18"/>
    <p:sldId id="270" r:id="rId19"/>
    <p:sldId id="269" r:id="rId20"/>
    <p:sldId id="268" r:id="rId21"/>
    <p:sldId id="261" r:id="rId22"/>
    <p:sldId id="272" r:id="rId23"/>
    <p:sldId id="262" r:id="rId24"/>
    <p:sldId id="265" r:id="rId25"/>
    <p:sldId id="273" r:id="rId26"/>
    <p:sldId id="275" r:id="rId27"/>
    <p:sldId id="276" r:id="rId28"/>
    <p:sldId id="274" r:id="rId29"/>
    <p:sldId id="263" r:id="rId30"/>
    <p:sldId id="264" r:id="rId31"/>
    <p:sldId id="266" r:id="rId32"/>
    <p:sldId id="267" r:id="rId33"/>
    <p:sldId id="277" r:id="rId34"/>
    <p:sldId id="27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4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1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8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3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9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9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0BA34-4EA3-4D5E-81BD-8247C0FDED9A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EFE8-3FBC-4B3F-95BB-CD4FC739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598714"/>
            <a:ext cx="8164287" cy="60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95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image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0"/>
            <a:ext cx="8305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40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829" y="471488"/>
            <a:ext cx="808468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lgerian" panose="04020705040A02060702" pitchFamily="82" charset="0"/>
                <a:cs typeface="Aharoni" panose="02010803020104030203" pitchFamily="2" charset="-79"/>
              </a:rPr>
              <a:t>NOTICE</a:t>
            </a:r>
          </a:p>
          <a:p>
            <a:pPr algn="just"/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Teachers and Student Volunteers of all events/festivals are hereby informed to refrain from displaying any promotional activity on any wall/granite pillar in the college campus.</a:t>
            </a:r>
          </a:p>
          <a:p>
            <a:pPr algn="just"/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activity would stand cancelled in non-compliance of the above instruction.</a:t>
            </a:r>
          </a:p>
          <a:p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Principal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368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81000"/>
            <a:ext cx="796834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14085" y="1538627"/>
            <a:ext cx="6858000" cy="3780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20945" y="1277197"/>
            <a:ext cx="6865143" cy="4296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5850" y="157163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Principal Dr Rajpal Shripat Hande at the Inauguration of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1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7277" y="-300040"/>
            <a:ext cx="6857997" cy="7458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1651" y="5772150"/>
            <a:ext cx="5643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Vice Principal Science Prof. Mirji at the Inauguration of Luminescence 2017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0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52400"/>
            <a:ext cx="8120744" cy="670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5814" y="6000750"/>
            <a:ext cx="767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Vice Principal Self Finance Courses Dr Nupur Mehrotra at the Inauguration of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4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22771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7" y="6027003"/>
            <a:ext cx="767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Mr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Nainesh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Koli</a:t>
            </a:r>
            <a:r>
              <a:rPr lang="en-US" sz="2400" b="1" dirty="0" smtClean="0"/>
              <a:t> &amp; </a:t>
            </a:r>
            <a:r>
              <a:rPr lang="en-US" sz="2400" b="1" dirty="0" err="1" smtClean="0"/>
              <a:t>Ms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Amruta</a:t>
            </a:r>
            <a:r>
              <a:rPr lang="en-US" sz="2400" b="1" dirty="0" smtClean="0"/>
              <a:t> Philip Judges of Debate Competition (Loud and Clear) at Luminescence 2017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048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0" y="-119063"/>
            <a:ext cx="810985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1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-190500"/>
            <a:ext cx="8088086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1280" y="5074503"/>
            <a:ext cx="5643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Principal Dr Rajpal Shripat Hande at the Inauguration of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0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797922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image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6" y="359229"/>
            <a:ext cx="819694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53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6" y="381000"/>
            <a:ext cx="7946571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6" y="87086"/>
            <a:ext cx="7946571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1589" y="6093678"/>
            <a:ext cx="688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Team Luminescence with Principal Dr Rajpal Shripat Hande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2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8262257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7525" y="714375"/>
            <a:ext cx="430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Debate at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9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0"/>
            <a:ext cx="7620001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686" y="328612"/>
            <a:ext cx="558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Shutters Up at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9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0" y="0"/>
            <a:ext cx="7783287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1731" y="371475"/>
            <a:ext cx="430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Debate at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0"/>
            <a:ext cx="7946572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7288" y="414337"/>
            <a:ext cx="757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Fashion Show (Bend the Trend) at Luminescence 2017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2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0"/>
            <a:ext cx="7935687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8724" y="185737"/>
            <a:ext cx="684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C000"/>
                </a:solidFill>
              </a:rPr>
              <a:t>Mind Chef Competition at Luminescence 2017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0" y="0"/>
            <a:ext cx="3845379" cy="647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0"/>
            <a:ext cx="424270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31629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27028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Judges at Mind Chef (Cooking) Competition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27028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Logo Lego competition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3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8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27028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Mentor Mithibai College, Shri </a:t>
            </a:r>
            <a:r>
              <a:rPr lang="en-US" sz="2400" b="1" dirty="0" err="1" smtClean="0">
                <a:solidFill>
                  <a:srgbClr val="FF0000"/>
                </a:solidFill>
              </a:rPr>
              <a:t>Sunandan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Divatia</a:t>
            </a:r>
            <a:r>
              <a:rPr lang="en-US" sz="2400" b="1" dirty="0" smtClean="0">
                <a:solidFill>
                  <a:srgbClr val="FF0000"/>
                </a:solidFill>
              </a:rPr>
              <a:t>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2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77832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43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5657671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Mentor Mithibai College, Shri </a:t>
            </a:r>
            <a:r>
              <a:rPr lang="en-US" sz="2400" b="1" dirty="0" err="1" smtClean="0">
                <a:solidFill>
                  <a:srgbClr val="FF0000"/>
                </a:solidFill>
              </a:rPr>
              <a:t>Sunandan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Divatia</a:t>
            </a:r>
            <a:r>
              <a:rPr lang="en-US" sz="2400" b="1" dirty="0" smtClean="0">
                <a:solidFill>
                  <a:srgbClr val="FF0000"/>
                </a:solidFill>
              </a:rPr>
              <a:t>, Shri </a:t>
            </a:r>
            <a:r>
              <a:rPr lang="en-US" sz="2400" b="1" dirty="0" err="1" smtClean="0">
                <a:solidFill>
                  <a:srgbClr val="FF0000"/>
                </a:solidFill>
              </a:rPr>
              <a:t>Asoke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Basak</a:t>
            </a:r>
            <a:r>
              <a:rPr lang="en-US" sz="2400" b="1" dirty="0" smtClean="0">
                <a:solidFill>
                  <a:srgbClr val="FF0000"/>
                </a:solidFill>
              </a:rPr>
              <a:t>, CEO-SVKM, Principal NM College Dr </a:t>
            </a:r>
            <a:r>
              <a:rPr lang="en-US" sz="2400" b="1" dirty="0" err="1" smtClean="0">
                <a:solidFill>
                  <a:srgbClr val="FF0000"/>
                </a:solidFill>
              </a:rPr>
              <a:t>Parag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Ajgaonkar</a:t>
            </a:r>
            <a:r>
              <a:rPr lang="en-US" sz="2400" b="1" dirty="0" smtClean="0">
                <a:solidFill>
                  <a:srgbClr val="FF0000"/>
                </a:solidFill>
              </a:rPr>
              <a:t> and Vice-Principal NM College </a:t>
            </a:r>
            <a:r>
              <a:rPr lang="en-US" sz="2400" b="1" dirty="0" err="1" smtClean="0">
                <a:solidFill>
                  <a:srgbClr val="FF0000"/>
                </a:solidFill>
              </a:rPr>
              <a:t>Ms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Amee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Vora</a:t>
            </a:r>
            <a:r>
              <a:rPr lang="en-US" sz="2400" b="1" dirty="0" smtClean="0">
                <a:solidFill>
                  <a:srgbClr val="FF0000"/>
                </a:solidFill>
              </a:rPr>
              <a:t>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5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524" y="257175"/>
            <a:ext cx="808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Winners being Felicitated by Chief Guest Shri </a:t>
            </a:r>
            <a:r>
              <a:rPr lang="en-US" sz="2400" b="1" dirty="0" err="1" smtClean="0">
                <a:solidFill>
                  <a:srgbClr val="FF0000"/>
                </a:solidFill>
              </a:rPr>
              <a:t>Aneelji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Murarka</a:t>
            </a:r>
            <a:r>
              <a:rPr lang="en-US" sz="2400" b="1" dirty="0" smtClean="0">
                <a:solidFill>
                  <a:srgbClr val="FF0000"/>
                </a:solidFill>
              </a:rPr>
              <a:t>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0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8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7376" y="2085975"/>
            <a:ext cx="591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Team Luminescence 2017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7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0"/>
            <a:ext cx="9144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524" y="257175"/>
            <a:ext cx="808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Winners being Felicitated by Vice Principal Self Financed Courses Dr Nupur Mehrotra at Luminescence 2017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1763" y="5986463"/>
            <a:ext cx="5114925" cy="60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4451" y="1228725"/>
            <a:ext cx="591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Team Luminescence 2017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 descr="image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0"/>
            <a:ext cx="8109857" cy="660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80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9" y="119921"/>
            <a:ext cx="7935685" cy="653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28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image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0"/>
            <a:ext cx="74349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1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 descr="image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0"/>
            <a:ext cx="7924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28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0" descr="image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0"/>
            <a:ext cx="825137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29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1" descr="image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3" y="0"/>
            <a:ext cx="797922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19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234</Words>
  <Application>Microsoft Office PowerPoint</Application>
  <PresentationFormat>On-screen Show (4:3)</PresentationFormat>
  <Paragraphs>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Aharoni</vt:lpstr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Khan (Dr.)</dc:creator>
  <cp:lastModifiedBy>ADMIN</cp:lastModifiedBy>
  <cp:revision>16</cp:revision>
  <dcterms:created xsi:type="dcterms:W3CDTF">2017-08-09T09:39:39Z</dcterms:created>
  <dcterms:modified xsi:type="dcterms:W3CDTF">2017-08-16T05:04:34Z</dcterms:modified>
</cp:coreProperties>
</file>